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6"/>
  </p:notesMasterIdLst>
  <p:sldIdLst>
    <p:sldId id="260" r:id="rId2"/>
    <p:sldId id="261" r:id="rId3"/>
    <p:sldId id="262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24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39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Sept </a:t>
            </a:r>
            <a:r>
              <a:rPr lang="en-US" dirty="0" smtClean="0"/>
              <a:t>20</a:t>
            </a:r>
            <a:r>
              <a:rPr lang="en-US" dirty="0" smtClean="0"/>
              <a:t>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859409" cy="3416300"/>
          </a:xfrm>
        </p:spPr>
        <p:txBody>
          <a:bodyPr>
            <a:normAutofit/>
          </a:bodyPr>
          <a:lstStyle/>
          <a:p>
            <a:r>
              <a:rPr lang="en-US" b="1" dirty="0"/>
              <a:t>P3 Challenge – Do </a:t>
            </a:r>
            <a:r>
              <a:rPr lang="en-US" b="1" dirty="0" smtClean="0"/>
              <a:t>Now</a:t>
            </a:r>
          </a:p>
          <a:p>
            <a:r>
              <a:rPr lang="en-US" b="1" dirty="0"/>
              <a:t>A car accelerates at 1.75 m/s</a:t>
            </a:r>
            <a:r>
              <a:rPr lang="en-US" b="1" baseline="30000" dirty="0"/>
              <a:t>2</a:t>
            </a:r>
            <a:r>
              <a:rPr lang="en-US" b="1" dirty="0"/>
              <a:t> from rest at a stop light. How long does it take the car to reach a cruising speed of 22.5 m/s ? How far has the car traveled during this time?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926926" y="5164619"/>
            <a:ext cx="3934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2.1 </a:t>
            </a:r>
            <a:r>
              <a:rPr lang="en-US" dirty="0" smtClean="0"/>
              <a:t>p6-7 </a:t>
            </a:r>
            <a:r>
              <a:rPr lang="en-US" dirty="0" smtClean="0"/>
              <a:t>Worksheet for Homework Check.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285830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Objective (aborted)</a:t>
            </a:r>
          </a:p>
          <a:p>
            <a:pPr lvl="1"/>
            <a:r>
              <a:rPr lang="en-US" b="1" dirty="0" smtClean="0"/>
              <a:t>Reaction Time Lab </a:t>
            </a:r>
            <a:endParaRPr lang="en-US" b="1" dirty="0" smtClean="0"/>
          </a:p>
          <a:p>
            <a:r>
              <a:rPr lang="en-US" b="1" dirty="0" smtClean="0"/>
              <a:t>Agenda </a:t>
            </a:r>
            <a:endParaRPr lang="en-US" b="1" dirty="0"/>
          </a:p>
          <a:p>
            <a:pPr lvl="1"/>
            <a:r>
              <a:rPr lang="en-US" b="1" dirty="0"/>
              <a:t>H</a:t>
            </a:r>
            <a:r>
              <a:rPr lang="en-US" b="1" dirty="0" smtClean="0"/>
              <a:t>omework </a:t>
            </a:r>
            <a:r>
              <a:rPr lang="en-US" b="1" dirty="0" smtClean="0"/>
              <a:t>review.  (see the next slide for answers)</a:t>
            </a:r>
          </a:p>
          <a:p>
            <a:pPr lvl="1"/>
            <a:r>
              <a:rPr lang="en-US" b="1" dirty="0" smtClean="0"/>
              <a:t>Pickup </a:t>
            </a:r>
            <a:r>
              <a:rPr lang="en-US" b="1" dirty="0"/>
              <a:t>Review worksheet, Study guide and (2 sheet) Reaction Lab</a:t>
            </a:r>
          </a:p>
          <a:p>
            <a:pPr lvl="1"/>
            <a:r>
              <a:rPr lang="en-US" b="1" dirty="0" smtClean="0"/>
              <a:t>Reaction time lab </a:t>
            </a:r>
            <a:endParaRPr lang="en-US" b="1" dirty="0" smtClean="0"/>
          </a:p>
          <a:p>
            <a:pPr lvl="1"/>
            <a:r>
              <a:rPr lang="en-US" b="1" dirty="0" smtClean="0"/>
              <a:t>Assignment</a:t>
            </a:r>
            <a:r>
              <a:rPr lang="en-US" b="1" dirty="0"/>
              <a:t>: </a:t>
            </a:r>
            <a:r>
              <a:rPr lang="en-US" b="1" dirty="0" smtClean="0"/>
              <a:t>Complete Reaction Time Activity  </a:t>
            </a:r>
            <a:endParaRPr lang="en-US" b="1" dirty="0" smtClean="0"/>
          </a:p>
          <a:p>
            <a:pPr lvl="1"/>
            <a:r>
              <a:rPr lang="en-US" sz="1700" b="1" dirty="0" smtClean="0"/>
              <a:t>Work with study guide and review worksheet to review (Test on Tuesday 9/26)</a:t>
            </a:r>
            <a:endParaRPr lang="en-US" sz="1700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Const</a:t>
            </a:r>
            <a:r>
              <a:rPr lang="en-US" dirty="0" smtClean="0"/>
              <a:t> A and Freefall </a:t>
            </a:r>
            <a:r>
              <a:rPr lang="en-US" dirty="0" smtClean="0"/>
              <a:t>Homework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Check your answers for </a:t>
            </a:r>
            <a:r>
              <a:rPr lang="en-US" b="1" dirty="0" smtClean="0"/>
              <a:t>accuracy.</a:t>
            </a:r>
          </a:p>
          <a:p>
            <a:r>
              <a:rPr lang="en-US" b="1" dirty="0" smtClean="0"/>
              <a:t>46. 2.20 m/s</a:t>
            </a:r>
          </a:p>
          <a:p>
            <a:r>
              <a:rPr lang="en-US" b="1" dirty="0" smtClean="0"/>
              <a:t>47. a) 27.9 m/s	b) 9.48 m/s		</a:t>
            </a:r>
          </a:p>
          <a:p>
            <a:r>
              <a:rPr lang="en-US" b="1" dirty="0" smtClean="0"/>
              <a:t>48.  6 m/s</a:t>
            </a:r>
          </a:p>
          <a:p>
            <a:r>
              <a:rPr lang="en-US" b="1" dirty="0" smtClean="0"/>
              <a:t>49. a) 0.9 m		b) 3.6 m		c) 8.1 m</a:t>
            </a:r>
          </a:p>
          <a:p>
            <a:r>
              <a:rPr lang="en-US" b="1" dirty="0" smtClean="0"/>
              <a:t>50. a) -5.3 m/s</a:t>
            </a:r>
            <a:r>
              <a:rPr lang="en-US" b="1" baseline="30000" dirty="0" smtClean="0"/>
              <a:t>2</a:t>
            </a:r>
            <a:r>
              <a:rPr lang="en-US" b="1" dirty="0" smtClean="0"/>
              <a:t> 	b) 3.2 m</a:t>
            </a:r>
            <a:endParaRPr lang="en-US" b="1" dirty="0" smtClean="0"/>
          </a:p>
          <a:p>
            <a:r>
              <a:rPr lang="en-US" b="1" dirty="0" smtClean="0"/>
              <a:t>51. a) 8.4 m/s upward		b) -1.43 m/s downward</a:t>
            </a:r>
          </a:p>
          <a:p>
            <a:r>
              <a:rPr lang="en-US" b="1" dirty="0" smtClean="0"/>
              <a:t>52. a) 2.8 sec 	b) -30. m/s 		c)   3.2 sec   and  -30 m/s</a:t>
            </a:r>
          </a:p>
          <a:p>
            <a:r>
              <a:rPr lang="en-US" b="1" dirty="0" smtClean="0"/>
              <a:t>53. a) 1.2 sec		b) 0.61 sec		c) 1.8 m			d) 0 m/s</a:t>
            </a:r>
          </a:p>
          <a:p>
            <a:r>
              <a:rPr lang="en-US" b="1" dirty="0" smtClean="0"/>
              <a:t>54. a) 24.8 m/s	b) 2.53 sec		c) -17.9 m/s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0333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Exit Slip – none</a:t>
            </a:r>
            <a:r>
              <a:rPr lang="en-US" b="1" dirty="0" smtClean="0"/>
              <a:t>	</a:t>
            </a: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What’s </a:t>
            </a:r>
            <a:r>
              <a:rPr lang="en-US" b="1" dirty="0" smtClean="0"/>
              <a:t>Due?  </a:t>
            </a:r>
            <a:r>
              <a:rPr lang="en-US" b="1" dirty="0" smtClean="0"/>
              <a:t>(Pending assignments to complete.)</a:t>
            </a:r>
          </a:p>
          <a:p>
            <a:pPr lvl="1"/>
            <a:r>
              <a:rPr lang="en-US" b="1" dirty="0" smtClean="0"/>
              <a:t>Work with the Review worksheet to study  (answers provided on Thursday</a:t>
            </a:r>
            <a:r>
              <a:rPr lang="en-US" b="1" dirty="0" smtClean="0"/>
              <a:t>)</a:t>
            </a:r>
          </a:p>
          <a:p>
            <a:pPr lvl="1"/>
            <a:r>
              <a:rPr lang="en-US" b="1" dirty="0" smtClean="0"/>
              <a:t>Complete Reaction Time Activity</a:t>
            </a:r>
            <a:endParaRPr lang="en-US" b="1" dirty="0" smtClean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Test on Thurs Sept 27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18580</TotalTime>
  <Words>150</Words>
  <Application>Microsoft Office PowerPoint</Application>
  <PresentationFormat>Widescreen</PresentationFormat>
  <Paragraphs>34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 Boardroom</vt:lpstr>
      <vt:lpstr>Physics 1 – Sept 20, 2018</vt:lpstr>
      <vt:lpstr>Objectives and Agenda</vt:lpstr>
      <vt:lpstr>Const A and Freefall Homework Answers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179</cp:revision>
  <dcterms:created xsi:type="dcterms:W3CDTF">2015-08-11T02:33:52Z</dcterms:created>
  <dcterms:modified xsi:type="dcterms:W3CDTF">2018-09-20T12:29:06Z</dcterms:modified>
</cp:coreProperties>
</file>